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AD1360-0FDA-3B41-9D75-CA9E35D00C8B}" v="2" dt="2026-04-09T20:48:07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8:07.984" v="14"/>
      <pc:docMkLst>
        <pc:docMk/>
      </pc:docMkLst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27:40.377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27:40.377" v="9"/>
          <ac:picMkLst>
            <pc:docMk/>
            <pc:sldMk cId="2433374918" sldId="257"/>
            <ac:picMk id="2" creationId="{36E5E085-8AF2-35B1-42CC-737E37DC9DC9}"/>
          </ac:picMkLst>
        </pc:picChg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8:07.984" v="14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8:07.984" v="14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27:52.543" v="11" actId="680"/>
        <pc:sldMkLst>
          <pc:docMk/>
          <pc:sldMk cId="3153408703" sldId="263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28:06.809" v="12" actId="680"/>
        <pc:sldMkLst>
          <pc:docMk/>
          <pc:sldMk cId="1823631362" sldId="264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28:12.089" v="13" actId="680"/>
        <pc:sldMkLst>
          <pc:docMk/>
          <pc:sldMk cId="2469975490" sldId="265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27:49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27:31.575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27:31.575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27:16.902" v="2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27:31.575" v="8" actId="14100"/>
            <ac:picMkLst>
              <pc:docMk/>
              <pc:sldMasterMk cId="3838146109" sldId="2147483648"/>
              <pc:sldLayoutMk cId="53344019" sldId="2147483696"/>
              <ac:picMk id="4" creationId="{343E6395-4F0C-68A3-8567-CD69036208D4}"/>
            </ac:picMkLst>
          </pc:picChg>
          <pc:picChg chg="del">
            <ac:chgData name="Hanne Liv Gryting" userId="d55e2bfa-772b-47b3-a105-54a9f5c6fbde" providerId="ADAL" clId="{F047557D-4E65-51B3-8759-A83AB81584A5}" dt="2026-04-09T20:27:15.588" v="1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27:19.377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27:19.377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27:13.905" v="0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343E6395-4F0C-68A3-8567-CD69036208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90C67236-8580-AFE5-2186-D584C01E5D2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42B2104A-52CD-EC49-A20A-37F3B26D48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4D731D41-5DE0-9AD2-654F-77EE812331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95279C0E-1050-6BE6-B0F8-D78D9569CA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ACE3E2AA-C75B-CC94-A540-DD9E9F2C30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11EF4352-3160-2176-A74E-99EEB096DF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E3B59E2C-C3E0-9672-5D87-AF346BB45B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F00A58C8-5848-3DFC-1AE9-EA59794E909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EBDC7ADE-FF13-8B13-35D8-CD0F340EE0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DA03D19E-E921-D426-FD18-EAD934D42A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0B1DCDF5-B925-4098-DB4C-273FCD965B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D01AC414-F95C-9265-2149-2F7248B2C0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F529EC8F-840A-FD65-DCE0-AD2B2C1762A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A6950304-13A7-FCDE-2F18-A449913178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F58FE276-8914-C384-4385-5FCFD5C1BD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1988B40F-AC5B-03B1-BCCD-A4D48A6358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476758DB-DE9B-DA77-0237-B9AB9F4EE7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D74E1699-10FE-3DB3-6881-5C7B0F1B00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802AD893-E7FA-BDB5-0A8E-2D21BB1B20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23D87B10-8CB3-6622-B845-2821DE635C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ACA33E55-574B-80A7-C57D-DA94F391692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88257DC9-7B65-FB76-8047-88D1DB7A3A8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90281304-E8D8-9512-4A00-4A91F3E8A9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4" name="Bilde 23">
            <a:extLst>
              <a:ext uri="{FF2B5EF4-FFF2-40B4-BE49-F238E27FC236}">
                <a16:creationId xmlns:a16="http://schemas.microsoft.com/office/drawing/2014/main" id="{24AAB00B-4A7D-A708-4036-61ADAFE9D2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7FFF8208-A43E-C1B1-6E44-A6AFEF443B1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-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F1B860F-E846-7D7F-26C7-41019DFF7B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E991ACF-2ED9-6413-86FA-CEEDE0C3E4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3408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D9585F3-1458-CDBD-8601-92E18491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DF5381D-6070-D719-03E1-6626ED2C3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11106E10-92C7-0BAA-F3A9-6D59F642773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3631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43577B5-E6DD-084D-6935-892FB95030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FC7C348-5E3E-6C3F-686D-FB2B99805E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9975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6E5E085-8AF2-35B1-42CC-737E37DC9DC9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57DCEB-FD8B-4CF7-BFE9-39EF0F56085C}">
  <ds:schemaRefs>
    <ds:schemaRef ds:uri="http://purl.org/dc/terms/"/>
    <ds:schemaRef ds:uri="http://purl.org/dc/dcmitype/"/>
    <ds:schemaRef ds:uri="7f71b5f3-c6b4-4442-86ee-8130fab3113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30a71399-637f-4a89-8bae-72aa2dedfa2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AB8FB2E-7288-4217-A6B7-E1DB38A572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FA5992-453A-464A-A282-C1415CC14E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2004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31</cp:revision>
  <dcterms:created xsi:type="dcterms:W3CDTF">2025-09-10T11:13:11Z</dcterms:created>
  <dcterms:modified xsi:type="dcterms:W3CDTF">2026-04-09T20:48:09Z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